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>
        <p:scale>
          <a:sx n="30" d="100"/>
          <a:sy n="30" d="100"/>
        </p:scale>
        <p:origin x="1521" y="18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B814C-2B8A-436D-9141-0E3F353B616F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9DDAE-310D-4411-9994-0BE7C45493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825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9DDAE-310D-4411-9994-0BE7C45493D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2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5F20C7-7802-A8CB-2CA3-A191651A7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294036-B0E7-43AC-7C65-65FFD05C3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3482A4-E047-1E00-E00B-027A3C7E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8E1C8E-D670-8D6B-B8E9-71202BF5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2004FA-4BF6-24DA-4D98-C8AE9911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12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D00678-E937-C385-DFFC-2A891699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5821439-990A-D748-30F8-D9338FB36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6FA2C5-43EF-623C-2055-D2DEBF3C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171B6A-8FD3-7AE4-F85C-37180283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4E6297-BF1D-56E8-01BB-E8DE9ABE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51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A2B5080-2F24-729F-73DE-D0A6A08F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3F95CA-B0C2-84CE-97A0-D5EC1F3F4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1136D3-B4F1-955A-0141-21CA803E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783F7D-7430-4D3B-1A04-261A3492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72B3BC-D9F5-BAD8-6273-578BCAE2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08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395616-56CB-1410-238D-772640BD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BD1EBA-A779-9026-9F71-A1529B1E6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174717-1D20-AE1C-D199-157364BE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D85263-8A45-886C-B87D-4951C38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BE49F7-968F-3DA1-62A8-5BA02177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302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9C7F55-17B7-9B26-CB40-1AAFBB5F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37F3AD-5899-B3E7-3E26-DCA0A1D0F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C28EF1-4207-751B-7412-E3F7E033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C84165-2F8B-71C1-C6AC-A9A411EB5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A40D1F-0046-173A-E7DB-0E9DB2F6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0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535997-5552-FCDA-CEDD-29144928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E563F3-14D3-68DB-96B6-005F02024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F23173-C74D-FF2B-E0E9-434DF1E52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E2144A8-A641-7B38-D736-D0A395E0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317A3F-FFF7-4D74-5CB9-D77122A1C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407ED7-AEF1-BDA7-BDBE-7DFA6006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49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C13DD-A267-D446-523C-4FF73F70E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D69C46-5B3E-1AD2-7068-DB3EF888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64013B-C306-AA79-A93D-E94EE5E75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B39AFD9-5910-868E-C572-33B28DC82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7D573E4-6674-9B5C-0561-E81A1706D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78C550E-AEB6-F3F7-9514-8EA57739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88F747-04BF-75E9-6AB9-2C9319DA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8B1E03-1620-5F66-B342-2736E999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376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36F2B6-599E-4893-D58B-0A2B19D5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5D03B8B-F765-2C84-2BFD-E1466452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737BF23-0054-0511-13E9-300C9AB1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0B826E-9820-DF7B-1878-8AA0892D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089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FEBDEC-E10D-477E-A2A5-CAADAF64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8FA9F5-E3C8-05F8-AA28-ED951B47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5EADBC-1D6A-DD8D-20DC-754FC790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515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DF253-0C87-58F4-72E2-81E05153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5A1400-2FC2-C2BB-DD29-B97FC8F07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187EA3-B4AD-20E4-2CFF-52ECB2913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704CF6-142D-4825-F385-77E2F4B6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50AD18-C4C3-6FD0-F4BC-2183B684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6E5DCB-7F48-F775-B2B5-A8F5EA7E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50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2BBFD5-D2AE-440A-B57F-3F5C5914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7D4AACA-FD41-19E6-4D0A-91BB7E8DB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EE4957-0191-0CA7-4A26-62D6665D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7788C5C-6A3C-46AF-D0C1-E1FC50B9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E909057-40CC-BDA1-D493-8DE4A168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FA52A2-E814-D6DF-14E7-E7EF5304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78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87BDDAB-A4A7-1685-F7E6-EB61CD06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05742D-09D2-8C70-0DCE-8DE3E3F70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CBFA88-D590-C6B4-9291-8332A5DB7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03C2B9-2A7A-43B2-9CC6-7CFBEF917968}" type="datetimeFigureOut">
              <a:rPr kumimoji="1" lang="ja-JP" altLang="en-US" smtClean="0"/>
              <a:t>2025/1/12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B08B69-9584-77B4-5C1E-77B5A5A11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9C5DA5-68BB-5885-5BCD-C9BFE4742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AAA71B-7EA9-4163-8471-6B075B99B1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14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8CCACE0E-8D30-C9A8-9481-D9175E64D6C2}"/>
              </a:ext>
            </a:extLst>
          </p:cNvPr>
          <p:cNvGrpSpPr/>
          <p:nvPr/>
        </p:nvGrpSpPr>
        <p:grpSpPr>
          <a:xfrm>
            <a:off x="-19553872" y="-5796500"/>
            <a:ext cx="17275032" cy="18451000"/>
            <a:chOff x="-19811404" y="-4700711"/>
            <a:chExt cx="17275032" cy="18451000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DE30E845-A6CB-B39A-76EB-4137BC92891A}"/>
                </a:ext>
              </a:extLst>
            </p:cNvPr>
            <p:cNvGrpSpPr/>
            <p:nvPr/>
          </p:nvGrpSpPr>
          <p:grpSpPr>
            <a:xfrm>
              <a:off x="-19811404" y="-4700711"/>
              <a:ext cx="17275032" cy="18451000"/>
              <a:chOff x="-18799032" y="-7643936"/>
              <a:chExt cx="17275032" cy="18451000"/>
            </a:xfrm>
          </p:grpSpPr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356C04DF-6464-7A20-24F7-A2F438871FE1}"/>
                  </a:ext>
                </a:extLst>
              </p:cNvPr>
              <p:cNvGrpSpPr/>
              <p:nvPr/>
            </p:nvGrpSpPr>
            <p:grpSpPr>
              <a:xfrm>
                <a:off x="-18799032" y="-7643936"/>
                <a:ext cx="17275032" cy="18451000"/>
                <a:chOff x="-14065622" y="-20099945"/>
                <a:chExt cx="17275032" cy="18451000"/>
              </a:xfrm>
            </p:grpSpPr>
            <p:pic>
              <p:nvPicPr>
                <p:cNvPr id="25" name="図 24" descr="グラフ&#10;&#10;自動的に生成された説明">
                  <a:extLst>
                    <a:ext uri="{FF2B5EF4-FFF2-40B4-BE49-F238E27FC236}">
                      <a16:creationId xmlns:a16="http://schemas.microsoft.com/office/drawing/2014/main" id="{FBC26448-8A15-1892-E9BE-4233C4CB1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065622" y="-13421845"/>
                  <a:ext cx="7620000" cy="5886450"/>
                </a:xfrm>
                <a:prstGeom prst="rect">
                  <a:avLst/>
                </a:prstGeom>
              </p:spPr>
            </p:pic>
            <p:pic>
              <p:nvPicPr>
                <p:cNvPr id="27" name="図 26" descr="グラフ, 散布図&#10;&#10;自動的に生成された説明">
                  <a:extLst>
                    <a:ext uri="{FF2B5EF4-FFF2-40B4-BE49-F238E27FC236}">
                      <a16:creationId xmlns:a16="http://schemas.microsoft.com/office/drawing/2014/main" id="{9849C2C1-8E35-732E-B84A-EF8D9CC7ED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065622" y="-7535395"/>
                  <a:ext cx="7620000" cy="5886450"/>
                </a:xfrm>
                <a:prstGeom prst="rect">
                  <a:avLst/>
                </a:prstGeom>
              </p:spPr>
            </p:pic>
            <p:pic>
              <p:nvPicPr>
                <p:cNvPr id="29" name="図 28" descr="グラフ&#10;&#10;自動的に生成された説明">
                  <a:extLst>
                    <a:ext uri="{FF2B5EF4-FFF2-40B4-BE49-F238E27FC236}">
                      <a16:creationId xmlns:a16="http://schemas.microsoft.com/office/drawing/2014/main" id="{0B73D1BB-2889-8FD5-4D8A-B27C18429B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6490445" y="-19308295"/>
                  <a:ext cx="7620000" cy="5886450"/>
                </a:xfrm>
                <a:prstGeom prst="rect">
                  <a:avLst/>
                </a:prstGeom>
              </p:spPr>
            </p:pic>
            <p:pic>
              <p:nvPicPr>
                <p:cNvPr id="31" name="図 30" descr="グラフ&#10;&#10;自動的に生成された説明">
                  <a:extLst>
                    <a:ext uri="{FF2B5EF4-FFF2-40B4-BE49-F238E27FC236}">
                      <a16:creationId xmlns:a16="http://schemas.microsoft.com/office/drawing/2014/main" id="{E7FAFB6C-32D3-6E8A-B80E-DDDE79BFE3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6535269" y="-13421845"/>
                  <a:ext cx="7620000" cy="5886450"/>
                </a:xfrm>
                <a:prstGeom prst="rect">
                  <a:avLst/>
                </a:prstGeom>
              </p:spPr>
            </p:pic>
            <p:pic>
              <p:nvPicPr>
                <p:cNvPr id="33" name="図 32" descr="グラフ, 散布図&#10;&#10;自動的に生成された説明">
                  <a:extLst>
                    <a:ext uri="{FF2B5EF4-FFF2-40B4-BE49-F238E27FC236}">
                      <a16:creationId xmlns:a16="http://schemas.microsoft.com/office/drawing/2014/main" id="{80610ABC-EC4C-A873-525B-E771B8D730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6445622" y="-7535395"/>
                  <a:ext cx="7620000" cy="5886450"/>
                </a:xfrm>
                <a:prstGeom prst="rect">
                  <a:avLst/>
                </a:prstGeom>
              </p:spPr>
            </p:pic>
            <p:pic>
              <p:nvPicPr>
                <p:cNvPr id="35" name="図 34" descr="グラフ&#10;&#10;自動的に生成された説明">
                  <a:extLst>
                    <a:ext uri="{FF2B5EF4-FFF2-40B4-BE49-F238E27FC236}">
                      <a16:creationId xmlns:a16="http://schemas.microsoft.com/office/drawing/2014/main" id="{F61B2117-65F4-07DA-8474-62F8E9D92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065622" y="-19308295"/>
                  <a:ext cx="7620000" cy="5886450"/>
                </a:xfrm>
                <a:prstGeom prst="rect">
                  <a:avLst/>
                </a:prstGeom>
              </p:spPr>
            </p:pic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2E3D5329-1407-1FC8-04FC-EF36BC149D89}"/>
                    </a:ext>
                  </a:extLst>
                </p:cNvPr>
                <p:cNvSpPr txBox="1"/>
                <p:nvPr/>
              </p:nvSpPr>
              <p:spPr>
                <a:xfrm>
                  <a:off x="-4878902" y="-19556391"/>
                  <a:ext cx="77813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400" dirty="0"/>
                    <a:t>2019</a:t>
                  </a:r>
                  <a:r>
                    <a:rPr lang="ja-JP" altLang="en-US" sz="2400" dirty="0"/>
                    <a:t>年</a:t>
                  </a:r>
                  <a:r>
                    <a:rPr lang="en-US" altLang="ja-JP" sz="2400" dirty="0"/>
                    <a:t>10</a:t>
                  </a:r>
                  <a:r>
                    <a:rPr lang="ja-JP" altLang="en-US" sz="2400" dirty="0"/>
                    <a:t>月</a:t>
                  </a:r>
                  <a:r>
                    <a:rPr lang="en-US" altLang="ja-JP" sz="2400" dirty="0"/>
                    <a:t>12</a:t>
                  </a:r>
                  <a:r>
                    <a:rPr lang="ja-JP" altLang="en-US" sz="2400" dirty="0"/>
                    <a:t>日</a:t>
                  </a:r>
                  <a:r>
                    <a:rPr lang="en-US" altLang="ja-JP" sz="2400" dirty="0"/>
                    <a:t>0</a:t>
                  </a:r>
                  <a:r>
                    <a:rPr lang="ja-JP" altLang="en-US" sz="2400" dirty="0"/>
                    <a:t>時</a:t>
                  </a:r>
                  <a:endParaRPr lang="en-US" altLang="ja-JP" sz="2400" dirty="0"/>
                </a:p>
                <a:p>
                  <a:r>
                    <a:rPr lang="en-US" altLang="ja-JP" sz="2400" dirty="0"/>
                    <a:t>(</a:t>
                  </a:r>
                  <a:r>
                    <a:rPr lang="ja-JP" altLang="en-US" sz="2400" dirty="0"/>
                    <a:t>危険度最大値をとる</a:t>
                  </a:r>
                  <a:r>
                    <a:rPr lang="en-US" altLang="ja-JP" sz="2400" dirty="0"/>
                    <a:t>6</a:t>
                  </a:r>
                  <a:r>
                    <a:rPr lang="ja-JP" altLang="en-US" sz="2400" dirty="0"/>
                    <a:t>時間前</a:t>
                  </a:r>
                  <a:r>
                    <a:rPr lang="en-US" altLang="ja-JP" sz="2400" dirty="0"/>
                    <a:t>)</a:t>
                  </a:r>
                  <a:endParaRPr kumimoji="1" lang="ja-JP" altLang="en-US" sz="2400" dirty="0"/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CDF73D7C-AD36-F7E6-449C-22B4C3459B97}"/>
                    </a:ext>
                  </a:extLst>
                </p:cNvPr>
                <p:cNvSpPr txBox="1"/>
                <p:nvPr/>
              </p:nvSpPr>
              <p:spPr>
                <a:xfrm>
                  <a:off x="-12596674" y="-7776285"/>
                  <a:ext cx="77813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400" dirty="0"/>
                    <a:t>2019</a:t>
                  </a:r>
                  <a:r>
                    <a:rPr lang="ja-JP" altLang="en-US" sz="2400" dirty="0"/>
                    <a:t>年</a:t>
                  </a:r>
                  <a:r>
                    <a:rPr lang="en-US" altLang="ja-JP" sz="2400" dirty="0"/>
                    <a:t>10</a:t>
                  </a:r>
                  <a:r>
                    <a:rPr lang="ja-JP" altLang="en-US" sz="2400" dirty="0"/>
                    <a:t>月</a:t>
                  </a:r>
                  <a:r>
                    <a:rPr lang="en-US" altLang="ja-JP" sz="2400" dirty="0"/>
                    <a:t>12</a:t>
                  </a:r>
                  <a:r>
                    <a:rPr lang="ja-JP" altLang="en-US" sz="2400" dirty="0"/>
                    <a:t>日</a:t>
                  </a:r>
                  <a:r>
                    <a:rPr lang="en-US" altLang="ja-JP" sz="2400" dirty="0"/>
                    <a:t>1</a:t>
                  </a:r>
                  <a:r>
                    <a:rPr lang="ja-JP" altLang="en-US" sz="2400" dirty="0"/>
                    <a:t>時</a:t>
                  </a:r>
                  <a:endParaRPr lang="en-US" altLang="ja-JP" sz="2400" dirty="0"/>
                </a:p>
                <a:p>
                  <a:r>
                    <a:rPr lang="en-US" altLang="ja-JP" sz="2400" dirty="0"/>
                    <a:t>(</a:t>
                  </a:r>
                  <a:r>
                    <a:rPr lang="ja-JP" altLang="en-US" sz="2400" dirty="0"/>
                    <a:t>危険度最大値をとる</a:t>
                  </a:r>
                  <a:r>
                    <a:rPr lang="en-US" altLang="ja-JP" sz="2400" dirty="0"/>
                    <a:t>4</a:t>
                  </a:r>
                  <a:r>
                    <a:rPr lang="ja-JP" altLang="en-US" sz="2400" dirty="0"/>
                    <a:t>時間前</a:t>
                  </a:r>
                  <a:r>
                    <a:rPr lang="en-US" altLang="ja-JP" sz="2400" dirty="0"/>
                    <a:t>)</a:t>
                  </a:r>
                  <a:endParaRPr kumimoji="1" lang="ja-JP" altLang="en-US" sz="2400" dirty="0"/>
                </a:p>
              </p:txBody>
            </p:sp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BE154245-8A21-6B13-D7DC-8BBF7C497FF8}"/>
                    </a:ext>
                  </a:extLst>
                </p:cNvPr>
                <p:cNvSpPr txBox="1"/>
                <p:nvPr/>
              </p:nvSpPr>
              <p:spPr>
                <a:xfrm>
                  <a:off x="-4571955" y="-7785856"/>
                  <a:ext cx="77813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400" dirty="0"/>
                    <a:t>2019</a:t>
                  </a:r>
                  <a:r>
                    <a:rPr lang="ja-JP" altLang="en-US" sz="2400" dirty="0"/>
                    <a:t>年</a:t>
                  </a:r>
                  <a:r>
                    <a:rPr lang="en-US" altLang="ja-JP" sz="2400" dirty="0"/>
                    <a:t>10</a:t>
                  </a:r>
                  <a:r>
                    <a:rPr lang="ja-JP" altLang="en-US" sz="2400" dirty="0"/>
                    <a:t>月</a:t>
                  </a:r>
                  <a:r>
                    <a:rPr lang="en-US" altLang="ja-JP" sz="2400" dirty="0"/>
                    <a:t>12</a:t>
                  </a:r>
                  <a:r>
                    <a:rPr lang="ja-JP" altLang="en-US" sz="2400" dirty="0"/>
                    <a:t>日</a:t>
                  </a:r>
                  <a:r>
                    <a:rPr lang="en-US" altLang="ja-JP" sz="2400" dirty="0"/>
                    <a:t>2</a:t>
                  </a:r>
                  <a:r>
                    <a:rPr lang="ja-JP" altLang="en-US" sz="2400" dirty="0"/>
                    <a:t>時</a:t>
                  </a:r>
                  <a:endParaRPr lang="en-US" altLang="ja-JP" sz="2400" dirty="0"/>
                </a:p>
                <a:p>
                  <a:r>
                    <a:rPr lang="en-US" altLang="ja-JP" sz="2400" dirty="0"/>
                    <a:t>(</a:t>
                  </a:r>
                  <a:r>
                    <a:rPr lang="ja-JP" altLang="en-US" sz="2400" dirty="0"/>
                    <a:t>危険度最大値をとる</a:t>
                  </a:r>
                  <a:r>
                    <a:rPr lang="en-US" altLang="ja-JP" sz="2400" dirty="0"/>
                    <a:t>4</a:t>
                  </a:r>
                  <a:r>
                    <a:rPr lang="ja-JP" altLang="en-US" sz="2400" dirty="0"/>
                    <a:t>時間前</a:t>
                  </a:r>
                  <a:r>
                    <a:rPr lang="en-US" altLang="ja-JP" sz="2400" dirty="0"/>
                    <a:t>)</a:t>
                  </a:r>
                  <a:endParaRPr kumimoji="1" lang="ja-JP" altLang="en-US" sz="2400" dirty="0"/>
                </a:p>
              </p:txBody>
            </p:sp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A5A434E7-87AF-7E47-F421-EB00AEF7B6D2}"/>
                    </a:ext>
                  </a:extLst>
                </p:cNvPr>
                <p:cNvSpPr txBox="1"/>
                <p:nvPr/>
              </p:nvSpPr>
              <p:spPr>
                <a:xfrm>
                  <a:off x="-5066320" y="-13688547"/>
                  <a:ext cx="77813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400" dirty="0"/>
                    <a:t>2019</a:t>
                  </a:r>
                  <a:r>
                    <a:rPr lang="ja-JP" altLang="en-US" sz="2400" dirty="0"/>
                    <a:t>年</a:t>
                  </a:r>
                  <a:r>
                    <a:rPr lang="en-US" altLang="ja-JP" sz="2400" dirty="0"/>
                    <a:t>10</a:t>
                  </a:r>
                  <a:r>
                    <a:rPr lang="ja-JP" altLang="en-US" sz="2400" dirty="0"/>
                    <a:t>月</a:t>
                  </a:r>
                  <a:r>
                    <a:rPr lang="en-US" altLang="ja-JP" sz="2400" dirty="0"/>
                    <a:t>12</a:t>
                  </a:r>
                  <a:r>
                    <a:rPr lang="ja-JP" altLang="en-US" sz="2400" dirty="0"/>
                    <a:t>日</a:t>
                  </a:r>
                  <a:r>
                    <a:rPr lang="en-US" altLang="ja-JP" sz="2400" dirty="0"/>
                    <a:t>1</a:t>
                  </a:r>
                  <a:r>
                    <a:rPr lang="ja-JP" altLang="en-US" sz="2400" dirty="0"/>
                    <a:t>時</a:t>
                  </a:r>
                  <a:endParaRPr lang="en-US" altLang="ja-JP" sz="2400" dirty="0"/>
                </a:p>
                <a:p>
                  <a:r>
                    <a:rPr lang="en-US" altLang="ja-JP" sz="2400" dirty="0"/>
                    <a:t>(</a:t>
                  </a:r>
                  <a:r>
                    <a:rPr lang="ja-JP" altLang="en-US" sz="2400" dirty="0"/>
                    <a:t>危険度最大値をとる</a:t>
                  </a:r>
                  <a:r>
                    <a:rPr lang="en-US" altLang="ja-JP" sz="2400" dirty="0"/>
                    <a:t>5</a:t>
                  </a:r>
                  <a:r>
                    <a:rPr lang="ja-JP" altLang="en-US" sz="2400" dirty="0"/>
                    <a:t>時間前</a:t>
                  </a:r>
                  <a:r>
                    <a:rPr lang="en-US" altLang="ja-JP" sz="2400" dirty="0"/>
                    <a:t>)</a:t>
                  </a:r>
                  <a:endParaRPr kumimoji="1" lang="ja-JP" altLang="en-US" sz="2400" dirty="0"/>
                </a:p>
              </p:txBody>
            </p: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88CA7C05-B14B-C3F3-7CC0-4EB4D5DE94FA}"/>
                    </a:ext>
                  </a:extLst>
                </p:cNvPr>
                <p:cNvSpPr txBox="1"/>
                <p:nvPr/>
              </p:nvSpPr>
              <p:spPr>
                <a:xfrm>
                  <a:off x="-11449192" y="-20081339"/>
                  <a:ext cx="27432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4400" b="1" dirty="0"/>
                    <a:t>c000</a:t>
                  </a:r>
                  <a:endParaRPr kumimoji="1" lang="ja-JP" altLang="en-US" sz="4400" b="1" dirty="0"/>
                </a:p>
              </p:txBody>
            </p:sp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370708B0-C2DA-D295-E918-4515EFAFEA72}"/>
                    </a:ext>
                  </a:extLst>
                </p:cNvPr>
                <p:cNvSpPr txBox="1"/>
                <p:nvPr/>
              </p:nvSpPr>
              <p:spPr>
                <a:xfrm>
                  <a:off x="-3667827" y="-20099945"/>
                  <a:ext cx="27432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4400" b="1" dirty="0"/>
                    <a:t>e008</a:t>
                  </a:r>
                  <a:endParaRPr kumimoji="1" lang="ja-JP" altLang="en-US" sz="4400" b="1" dirty="0"/>
                </a:p>
              </p:txBody>
            </p:sp>
          </p:grp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BB393283-D6B2-8F9D-D446-807F099F380C}"/>
                  </a:ext>
                </a:extLst>
              </p:cNvPr>
              <p:cNvSpPr txBox="1"/>
              <p:nvPr/>
            </p:nvSpPr>
            <p:spPr>
              <a:xfrm>
                <a:off x="-17393677" y="-1274038"/>
                <a:ext cx="778136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dirty="0"/>
                  <a:t>2019</a:t>
                </a:r>
                <a:r>
                  <a:rPr lang="ja-JP" altLang="en-US" sz="2400" dirty="0"/>
                  <a:t>年</a:t>
                </a:r>
                <a:r>
                  <a:rPr lang="en-US" altLang="ja-JP" sz="2400" dirty="0"/>
                  <a:t>10</a:t>
                </a:r>
                <a:r>
                  <a:rPr lang="ja-JP" altLang="en-US" sz="2400" dirty="0"/>
                  <a:t>月</a:t>
                </a:r>
                <a:r>
                  <a:rPr lang="en-US" altLang="ja-JP" sz="2400" dirty="0"/>
                  <a:t>12</a:t>
                </a:r>
                <a:r>
                  <a:rPr lang="ja-JP" altLang="en-US" sz="2400" dirty="0"/>
                  <a:t>日</a:t>
                </a:r>
                <a:r>
                  <a:rPr lang="en-US" altLang="ja-JP" sz="2400" dirty="0"/>
                  <a:t>0</a:t>
                </a:r>
                <a:r>
                  <a:rPr lang="ja-JP" altLang="en-US" sz="2400" dirty="0"/>
                  <a:t>時</a:t>
                </a:r>
                <a:endParaRPr lang="en-US" altLang="ja-JP" sz="2400" dirty="0"/>
              </a:p>
              <a:p>
                <a:r>
                  <a:rPr lang="en-US" altLang="ja-JP" sz="2400" dirty="0"/>
                  <a:t>(</a:t>
                </a:r>
                <a:r>
                  <a:rPr lang="ja-JP" altLang="en-US" sz="2400" dirty="0"/>
                  <a:t>危険度最大値をとる</a:t>
                </a:r>
                <a:r>
                  <a:rPr lang="en-US" altLang="ja-JP" sz="2400" dirty="0"/>
                  <a:t>5</a:t>
                </a:r>
                <a:r>
                  <a:rPr lang="ja-JP" altLang="en-US" sz="2400" dirty="0"/>
                  <a:t>時間前</a:t>
                </a:r>
                <a:r>
                  <a:rPr lang="en-US" altLang="ja-JP" sz="2400" dirty="0"/>
                  <a:t>)</a:t>
                </a:r>
                <a:endParaRPr kumimoji="1" lang="ja-JP" altLang="en-US" sz="2400" dirty="0"/>
              </a:p>
            </p:txBody>
          </p:sp>
        </p:grp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4B5A9A1A-4A2A-D12B-E2D8-600D3032C3B7}"/>
                </a:ext>
              </a:extLst>
            </p:cNvPr>
            <p:cNvSpPr txBox="1"/>
            <p:nvPr/>
          </p:nvSpPr>
          <p:spPr>
            <a:xfrm>
              <a:off x="-17549711" y="-4109967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23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6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D0059A0-8B72-71CA-EEAC-2CCE4D46080B}"/>
              </a:ext>
            </a:extLst>
          </p:cNvPr>
          <p:cNvSpPr txBox="1"/>
          <p:nvPr/>
        </p:nvSpPr>
        <p:spPr>
          <a:xfrm>
            <a:off x="8013474" y="12990834"/>
            <a:ext cx="7781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2019</a:t>
            </a:r>
            <a:r>
              <a:rPr lang="ja-JP" altLang="en-US" sz="2400" dirty="0"/>
              <a:t>年</a:t>
            </a:r>
            <a:r>
              <a:rPr lang="en-US" altLang="ja-JP" sz="2400" dirty="0"/>
              <a:t>10</a:t>
            </a:r>
            <a:r>
              <a:rPr lang="ja-JP" altLang="en-US" sz="2400" dirty="0"/>
              <a:t>月</a:t>
            </a:r>
            <a:r>
              <a:rPr lang="en-US" altLang="ja-JP" sz="2400" dirty="0"/>
              <a:t>12</a:t>
            </a:r>
            <a:r>
              <a:rPr lang="ja-JP" altLang="en-US" sz="2400" dirty="0"/>
              <a:t>日</a:t>
            </a:r>
            <a:r>
              <a:rPr lang="en-US" altLang="ja-JP" sz="2400" dirty="0"/>
              <a:t>1</a:t>
            </a:r>
            <a:r>
              <a:rPr lang="ja-JP" altLang="en-US" sz="2400" dirty="0"/>
              <a:t>時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危険度最大値をとる</a:t>
            </a:r>
            <a:r>
              <a:rPr lang="en-US" altLang="ja-JP" sz="2400" dirty="0"/>
              <a:t>5</a:t>
            </a:r>
            <a:r>
              <a:rPr lang="ja-JP" altLang="en-US" sz="2400" dirty="0"/>
              <a:t>時間前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B42CCE7-6F06-7C19-8AC1-92D0CFED9826}"/>
              </a:ext>
            </a:extLst>
          </p:cNvPr>
          <p:cNvSpPr txBox="1"/>
          <p:nvPr/>
        </p:nvSpPr>
        <p:spPr>
          <a:xfrm>
            <a:off x="18842" y="12990834"/>
            <a:ext cx="7781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2019</a:t>
            </a:r>
            <a:r>
              <a:rPr lang="ja-JP" altLang="en-US" sz="2400" dirty="0"/>
              <a:t>年</a:t>
            </a:r>
            <a:r>
              <a:rPr lang="en-US" altLang="ja-JP" sz="2400" dirty="0"/>
              <a:t>10</a:t>
            </a:r>
            <a:r>
              <a:rPr lang="ja-JP" altLang="en-US" sz="2400" dirty="0"/>
              <a:t>月</a:t>
            </a:r>
            <a:r>
              <a:rPr lang="en-US" altLang="ja-JP" sz="2400" dirty="0"/>
              <a:t>12</a:t>
            </a:r>
            <a:r>
              <a:rPr lang="ja-JP" altLang="en-US" sz="2400" dirty="0"/>
              <a:t>日</a:t>
            </a:r>
            <a:r>
              <a:rPr lang="en-US" altLang="ja-JP" sz="2400" dirty="0"/>
              <a:t>1</a:t>
            </a:r>
            <a:r>
              <a:rPr lang="ja-JP" altLang="en-US" sz="2400" dirty="0"/>
              <a:t>時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危険度最大値をとる</a:t>
            </a:r>
            <a:r>
              <a:rPr lang="en-US" altLang="ja-JP" sz="2400" dirty="0"/>
              <a:t>5</a:t>
            </a:r>
            <a:r>
              <a:rPr lang="ja-JP" altLang="en-US" sz="2400" dirty="0"/>
              <a:t>時間前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9D557CBB-E4B8-8A45-1A28-04083C517537}"/>
              </a:ext>
            </a:extLst>
          </p:cNvPr>
          <p:cNvGrpSpPr/>
          <p:nvPr/>
        </p:nvGrpSpPr>
        <p:grpSpPr>
          <a:xfrm>
            <a:off x="-26554010" y="-7429641"/>
            <a:ext cx="29360319" cy="21123520"/>
            <a:chOff x="-1524000" y="-7769056"/>
            <a:chExt cx="65934288" cy="21123520"/>
          </a:xfrm>
        </p:grpSpPr>
        <p:pic>
          <p:nvPicPr>
            <p:cNvPr id="5" name="図 4" descr="グラフ&#10;&#10;自動的に生成された説明">
              <a:extLst>
                <a:ext uri="{FF2B5EF4-FFF2-40B4-BE49-F238E27FC236}">
                  <a16:creationId xmlns:a16="http://schemas.microsoft.com/office/drawing/2014/main" id="{687D1095-A6DB-D3FC-97C7-79CCCA57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0" y="-4304886"/>
              <a:ext cx="7620000" cy="5886450"/>
            </a:xfrm>
            <a:prstGeom prst="rect">
              <a:avLst/>
            </a:prstGeom>
          </p:spPr>
        </p:pic>
        <p:pic>
          <p:nvPicPr>
            <p:cNvPr id="7" name="図 6" descr="グラフ&#10;&#10;自動的に生成された説明">
              <a:extLst>
                <a:ext uri="{FF2B5EF4-FFF2-40B4-BE49-F238E27FC236}">
                  <a16:creationId xmlns:a16="http://schemas.microsoft.com/office/drawing/2014/main" id="{296DEE27-4CE8-6040-4627-465E2911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0" y="1581564"/>
              <a:ext cx="7620000" cy="5886450"/>
            </a:xfrm>
            <a:prstGeom prst="rect">
              <a:avLst/>
            </a:prstGeom>
          </p:spPr>
        </p:pic>
        <p:pic>
          <p:nvPicPr>
            <p:cNvPr id="9" name="図 8" descr="グラフ&#10;&#10;自動的に生成された説明">
              <a:extLst>
                <a:ext uri="{FF2B5EF4-FFF2-40B4-BE49-F238E27FC236}">
                  <a16:creationId xmlns:a16="http://schemas.microsoft.com/office/drawing/2014/main" id="{DF6339DF-5BAE-50FC-4DFB-5B1A3CB3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0" y="7468014"/>
              <a:ext cx="7620000" cy="5886450"/>
            </a:xfrm>
            <a:prstGeom prst="rect">
              <a:avLst/>
            </a:prstGeom>
          </p:spPr>
        </p:pic>
        <p:pic>
          <p:nvPicPr>
            <p:cNvPr id="13" name="図 12" descr="グラフ&#10;&#10;自動的に生成された説明">
              <a:extLst>
                <a:ext uri="{FF2B5EF4-FFF2-40B4-BE49-F238E27FC236}">
                  <a16:creationId xmlns:a16="http://schemas.microsoft.com/office/drawing/2014/main" id="{5D73A4B5-60CF-CC56-0AFF-44219B50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-4304886"/>
              <a:ext cx="7620000" cy="5886450"/>
            </a:xfrm>
            <a:prstGeom prst="rect">
              <a:avLst/>
            </a:prstGeom>
          </p:spPr>
        </p:pic>
        <p:pic>
          <p:nvPicPr>
            <p:cNvPr id="15" name="図 14" descr="グラフ&#10;&#10;自動的に生成された説明">
              <a:extLst>
                <a:ext uri="{FF2B5EF4-FFF2-40B4-BE49-F238E27FC236}">
                  <a16:creationId xmlns:a16="http://schemas.microsoft.com/office/drawing/2014/main" id="{AEB5BF5D-85FC-5EEE-5CA5-CEA8A3AD5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81564"/>
              <a:ext cx="7620000" cy="5886450"/>
            </a:xfrm>
            <a:prstGeom prst="rect">
              <a:avLst/>
            </a:prstGeom>
          </p:spPr>
        </p:pic>
        <p:pic>
          <p:nvPicPr>
            <p:cNvPr id="17" name="図 16" descr="グラフ&#10;&#10;自動的に生成された説明">
              <a:extLst>
                <a:ext uri="{FF2B5EF4-FFF2-40B4-BE49-F238E27FC236}">
                  <a16:creationId xmlns:a16="http://schemas.microsoft.com/office/drawing/2014/main" id="{EFB442C3-F344-FC15-D68D-AA6A42FAB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7468014"/>
              <a:ext cx="7620000" cy="5886450"/>
            </a:xfrm>
            <a:prstGeom prst="rect">
              <a:avLst/>
            </a:prstGeom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9DC2485B-B118-A42C-350B-DFA1E55BDE68}"/>
                </a:ext>
              </a:extLst>
            </p:cNvPr>
            <p:cNvSpPr txBox="1"/>
            <p:nvPr/>
          </p:nvSpPr>
          <p:spPr>
            <a:xfrm>
              <a:off x="8041956" y="7078450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5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A0BD2CE-4EE6-0CF1-ADF8-555863DA37AF}"/>
                </a:ext>
              </a:extLst>
            </p:cNvPr>
            <p:cNvSpPr txBox="1"/>
            <p:nvPr/>
          </p:nvSpPr>
          <p:spPr>
            <a:xfrm>
              <a:off x="7796058" y="1174242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4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2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670069F7-48E3-DAEF-0269-FAA3245538E8}"/>
                </a:ext>
              </a:extLst>
            </p:cNvPr>
            <p:cNvSpPr txBox="1"/>
            <p:nvPr/>
          </p:nvSpPr>
          <p:spPr>
            <a:xfrm>
              <a:off x="56628923" y="-6180696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6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危険度最大値をとる時刻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32E263F1-A7AE-746F-233F-E11EF3951806}"/>
                </a:ext>
              </a:extLst>
            </p:cNvPr>
            <p:cNvSpPr txBox="1"/>
            <p:nvPr/>
          </p:nvSpPr>
          <p:spPr>
            <a:xfrm>
              <a:off x="14693" y="7078450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4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549F3862-FE89-D523-DC61-EA6FE55C5EDC}"/>
                </a:ext>
              </a:extLst>
            </p:cNvPr>
            <p:cNvSpPr txBox="1"/>
            <p:nvPr/>
          </p:nvSpPr>
          <p:spPr>
            <a:xfrm>
              <a:off x="-48000" y="1174242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3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2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F238D425-BB6D-1CB2-14DB-E901951A8998}"/>
                </a:ext>
              </a:extLst>
            </p:cNvPr>
            <p:cNvSpPr txBox="1"/>
            <p:nvPr/>
          </p:nvSpPr>
          <p:spPr>
            <a:xfrm>
              <a:off x="-179312" y="-4720385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2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3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80FBBE94-F1FE-5142-1148-2E903E719601}"/>
                </a:ext>
              </a:extLst>
            </p:cNvPr>
            <p:cNvSpPr txBox="1"/>
            <p:nvPr/>
          </p:nvSpPr>
          <p:spPr>
            <a:xfrm>
              <a:off x="15087600" y="-7769056"/>
              <a:ext cx="2743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400" b="1" dirty="0"/>
                <a:t>c000</a:t>
              </a:r>
              <a:endParaRPr kumimoji="1" lang="ja-JP" altLang="en-US" sz="4400" b="1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F64957F9-82AD-1E55-AF4B-3743B1804084}"/>
                </a:ext>
              </a:extLst>
            </p:cNvPr>
            <p:cNvSpPr txBox="1"/>
            <p:nvPr/>
          </p:nvSpPr>
          <p:spPr>
            <a:xfrm>
              <a:off x="25711009" y="-5647930"/>
              <a:ext cx="2743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400" b="1" dirty="0"/>
                <a:t>e008</a:t>
              </a:r>
              <a:endParaRPr kumimoji="1" lang="ja-JP" altLang="en-US" sz="4400" b="1" dirty="0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212BC188-73B6-E586-95CD-4AA33B957C86}"/>
              </a:ext>
            </a:extLst>
          </p:cNvPr>
          <p:cNvGrpSpPr/>
          <p:nvPr/>
        </p:nvGrpSpPr>
        <p:grpSpPr>
          <a:xfrm>
            <a:off x="12192000" y="-8279639"/>
            <a:ext cx="16991526" cy="18620070"/>
            <a:chOff x="13246044" y="-6226002"/>
            <a:chExt cx="16991526" cy="18620070"/>
          </a:xfrm>
        </p:grpSpPr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5B800642-8E05-1229-3CBB-4E989BC0CC32}"/>
                </a:ext>
              </a:extLst>
            </p:cNvPr>
            <p:cNvGrpSpPr/>
            <p:nvPr/>
          </p:nvGrpSpPr>
          <p:grpSpPr>
            <a:xfrm>
              <a:off x="13246044" y="-5205756"/>
              <a:ext cx="15240000" cy="17599824"/>
              <a:chOff x="14639364" y="-5341149"/>
              <a:chExt cx="15240000" cy="17599824"/>
            </a:xfrm>
          </p:grpSpPr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14158965-B41F-844B-9C17-9D36FC259EC6}"/>
                  </a:ext>
                </a:extLst>
              </p:cNvPr>
              <p:cNvGrpSpPr/>
              <p:nvPr/>
            </p:nvGrpSpPr>
            <p:grpSpPr>
              <a:xfrm>
                <a:off x="14639364" y="-5341149"/>
                <a:ext cx="15240000" cy="5886450"/>
                <a:chOff x="-1524000" y="13354464"/>
                <a:chExt cx="15240000" cy="5886450"/>
              </a:xfrm>
            </p:grpSpPr>
            <p:pic>
              <p:nvPicPr>
                <p:cNvPr id="11" name="図 10" descr="グラフ&#10;&#10;自動的に生成された説明">
                  <a:extLst>
                    <a:ext uri="{FF2B5EF4-FFF2-40B4-BE49-F238E27FC236}">
                      <a16:creationId xmlns:a16="http://schemas.microsoft.com/office/drawing/2014/main" id="{04130FD0-909F-5CCF-0CDC-4639D84AC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24000" y="13354464"/>
                  <a:ext cx="7620000" cy="5886450"/>
                </a:xfrm>
                <a:prstGeom prst="rect">
                  <a:avLst/>
                </a:prstGeom>
              </p:spPr>
            </p:pic>
            <p:pic>
              <p:nvPicPr>
                <p:cNvPr id="19" name="図 18" descr="グラフ&#10;&#10;自動的に生成された説明">
                  <a:extLst>
                    <a:ext uri="{FF2B5EF4-FFF2-40B4-BE49-F238E27FC236}">
                      <a16:creationId xmlns:a16="http://schemas.microsoft.com/office/drawing/2014/main" id="{FCADB37F-188D-B089-E3F4-76A8B5A0BD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13354464"/>
                  <a:ext cx="7620000" cy="5886450"/>
                </a:xfrm>
                <a:prstGeom prst="rect">
                  <a:avLst/>
                </a:prstGeom>
              </p:spPr>
            </p:pic>
          </p:grpSp>
          <p:pic>
            <p:nvPicPr>
              <p:cNvPr id="62" name="図 61" descr="グラフ&#10;&#10;自動的に生成された説明">
                <a:extLst>
                  <a:ext uri="{FF2B5EF4-FFF2-40B4-BE49-F238E27FC236}">
                    <a16:creationId xmlns:a16="http://schemas.microsoft.com/office/drawing/2014/main" id="{5B7DFE38-F586-50B2-DB2E-88EFAE51A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59364" y="6372225"/>
                <a:ext cx="7620000" cy="5886450"/>
              </a:xfrm>
              <a:prstGeom prst="rect">
                <a:avLst/>
              </a:prstGeom>
            </p:spPr>
          </p:pic>
          <p:pic>
            <p:nvPicPr>
              <p:cNvPr id="64" name="図 63" descr="グラフ&#10;&#10;自動的に生成された説明">
                <a:extLst>
                  <a:ext uri="{FF2B5EF4-FFF2-40B4-BE49-F238E27FC236}">
                    <a16:creationId xmlns:a16="http://schemas.microsoft.com/office/drawing/2014/main" id="{F14ACFCB-11E7-CA79-9939-A35E3DD05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39364" y="485775"/>
                <a:ext cx="7620000" cy="5886450"/>
              </a:xfrm>
              <a:prstGeom prst="rect">
                <a:avLst/>
              </a:prstGeom>
            </p:spPr>
          </p:pic>
          <p:pic>
            <p:nvPicPr>
              <p:cNvPr id="66" name="図 65" descr="グラフ&#10;&#10;自動的に生成された説明">
                <a:extLst>
                  <a:ext uri="{FF2B5EF4-FFF2-40B4-BE49-F238E27FC236}">
                    <a16:creationId xmlns:a16="http://schemas.microsoft.com/office/drawing/2014/main" id="{C48A65B4-4FCB-B52A-8CED-8B5438B9B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39364" y="6372225"/>
                <a:ext cx="7620000" cy="5886450"/>
              </a:xfrm>
              <a:prstGeom prst="rect">
                <a:avLst/>
              </a:prstGeom>
            </p:spPr>
          </p:pic>
          <p:pic>
            <p:nvPicPr>
              <p:cNvPr id="68" name="図 67" descr="グラフ&#10;&#10;自動的に生成された説明">
                <a:extLst>
                  <a:ext uri="{FF2B5EF4-FFF2-40B4-BE49-F238E27FC236}">
                    <a16:creationId xmlns:a16="http://schemas.microsoft.com/office/drawing/2014/main" id="{2CD3F567-2531-DB19-CC25-7A5C3A6CA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59364" y="545301"/>
                <a:ext cx="7620000" cy="5886450"/>
              </a:xfrm>
              <a:prstGeom prst="rect">
                <a:avLst/>
              </a:prstGeom>
            </p:spPr>
          </p:pic>
        </p:grp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B7784E73-04F1-52D7-C4ED-D5C50EE4F724}"/>
                </a:ext>
              </a:extLst>
            </p:cNvPr>
            <p:cNvSpPr txBox="1"/>
            <p:nvPr/>
          </p:nvSpPr>
          <p:spPr>
            <a:xfrm>
              <a:off x="15684444" y="-6187243"/>
              <a:ext cx="2743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400" b="1" dirty="0"/>
                <a:t>c000</a:t>
              </a:r>
              <a:endParaRPr kumimoji="1" lang="ja-JP" altLang="en-US" sz="4400" b="1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65DCE43F-8375-CE22-EB7D-8A01E20B098C}"/>
                </a:ext>
              </a:extLst>
            </p:cNvPr>
            <p:cNvSpPr txBox="1"/>
            <p:nvPr/>
          </p:nvSpPr>
          <p:spPr>
            <a:xfrm>
              <a:off x="23271838" y="-6226002"/>
              <a:ext cx="2743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400" b="1" dirty="0"/>
                <a:t>e008</a:t>
              </a:r>
              <a:endParaRPr kumimoji="1" lang="ja-JP" altLang="en-US" sz="4400" b="1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A845203B-2A9A-71A3-A7DD-9944F04B70CB}"/>
                </a:ext>
              </a:extLst>
            </p:cNvPr>
            <p:cNvSpPr txBox="1"/>
            <p:nvPr/>
          </p:nvSpPr>
          <p:spPr>
            <a:xfrm>
              <a:off x="15205627" y="-5449883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5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危険度最大値をとる時刻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72DA5C14-4095-F407-BA68-59B34DFF3E58}"/>
                </a:ext>
              </a:extLst>
            </p:cNvPr>
            <p:cNvSpPr txBox="1"/>
            <p:nvPr/>
          </p:nvSpPr>
          <p:spPr>
            <a:xfrm>
              <a:off x="15107467" y="406583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6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時間後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8A245238-2B5D-5E2F-570C-EC30DD476A8E}"/>
                </a:ext>
              </a:extLst>
            </p:cNvPr>
            <p:cNvSpPr txBox="1"/>
            <p:nvPr/>
          </p:nvSpPr>
          <p:spPr>
            <a:xfrm>
              <a:off x="14868040" y="6307526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日７時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2</a:t>
              </a:r>
              <a:r>
                <a:rPr lang="ja-JP" altLang="en-US" sz="2400" dirty="0"/>
                <a:t>時間後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62D59093-1284-034C-9B27-19273F788FEF}"/>
                </a:ext>
              </a:extLst>
            </p:cNvPr>
            <p:cNvSpPr txBox="1"/>
            <p:nvPr/>
          </p:nvSpPr>
          <p:spPr>
            <a:xfrm>
              <a:off x="22263982" y="6263049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8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2</a:t>
              </a:r>
              <a:r>
                <a:rPr lang="ja-JP" altLang="en-US" sz="2400" dirty="0"/>
                <a:t>時間後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E54475BE-821C-D340-B046-8B22A365C35A}"/>
                </a:ext>
              </a:extLst>
            </p:cNvPr>
            <p:cNvSpPr txBox="1"/>
            <p:nvPr/>
          </p:nvSpPr>
          <p:spPr>
            <a:xfrm>
              <a:off x="22456205" y="436124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7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時間後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A4130BCC-AC8B-2502-4FA6-AB3EEFFE8E6C}"/>
                </a:ext>
              </a:extLst>
            </p:cNvPr>
            <p:cNvSpPr txBox="1"/>
            <p:nvPr/>
          </p:nvSpPr>
          <p:spPr>
            <a:xfrm>
              <a:off x="22535679" y="-5587297"/>
              <a:ext cx="4215518" cy="841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6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危険度最大値をとる時刻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170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A5AA-8850-7D1C-34D4-A59FEB09F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C19FA66B-EA77-360B-3E51-86C4FC5EA53D}"/>
              </a:ext>
            </a:extLst>
          </p:cNvPr>
          <p:cNvSpPr txBox="1"/>
          <p:nvPr/>
        </p:nvSpPr>
        <p:spPr>
          <a:xfrm>
            <a:off x="16833754" y="-5959618"/>
            <a:ext cx="7781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2019</a:t>
            </a:r>
            <a:r>
              <a:rPr lang="ja-JP" altLang="en-US" sz="2400" dirty="0"/>
              <a:t>年</a:t>
            </a:r>
            <a:r>
              <a:rPr lang="en-US" altLang="ja-JP" sz="2400" dirty="0"/>
              <a:t>10</a:t>
            </a:r>
            <a:r>
              <a:rPr lang="ja-JP" altLang="en-US" sz="2400" dirty="0"/>
              <a:t>月</a:t>
            </a:r>
            <a:r>
              <a:rPr lang="en-US" altLang="ja-JP" sz="2400" dirty="0"/>
              <a:t>11</a:t>
            </a:r>
            <a:r>
              <a:rPr lang="ja-JP" altLang="en-US" sz="2400" dirty="0"/>
              <a:t>日</a:t>
            </a:r>
            <a:r>
              <a:rPr lang="en-US" altLang="ja-JP" sz="2400" dirty="0"/>
              <a:t>10</a:t>
            </a:r>
            <a:r>
              <a:rPr lang="ja-JP" altLang="en-US" sz="2400" dirty="0"/>
              <a:t>時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危険度最大値をとる</a:t>
            </a:r>
            <a:r>
              <a:rPr lang="en-US" altLang="ja-JP" sz="2400" dirty="0"/>
              <a:t>6</a:t>
            </a:r>
            <a:r>
              <a:rPr lang="ja-JP" altLang="en-US" sz="2400" dirty="0"/>
              <a:t>時間前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E9A327A-5067-4907-788B-28B81F98006F}"/>
              </a:ext>
            </a:extLst>
          </p:cNvPr>
          <p:cNvSpPr txBox="1"/>
          <p:nvPr/>
        </p:nvSpPr>
        <p:spPr>
          <a:xfrm>
            <a:off x="16986154" y="-5807218"/>
            <a:ext cx="7781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2019</a:t>
            </a:r>
            <a:r>
              <a:rPr lang="ja-JP" altLang="en-US" sz="2400" dirty="0"/>
              <a:t>年</a:t>
            </a:r>
            <a:r>
              <a:rPr lang="en-US" altLang="ja-JP" sz="2400" dirty="0"/>
              <a:t>10</a:t>
            </a:r>
            <a:r>
              <a:rPr lang="ja-JP" altLang="en-US" sz="2400" dirty="0"/>
              <a:t>月</a:t>
            </a:r>
            <a:r>
              <a:rPr lang="en-US" altLang="ja-JP" sz="2400" dirty="0"/>
              <a:t>11</a:t>
            </a:r>
            <a:r>
              <a:rPr lang="ja-JP" altLang="en-US" sz="2400" dirty="0"/>
              <a:t>日</a:t>
            </a:r>
            <a:r>
              <a:rPr lang="en-US" altLang="ja-JP" sz="2400" dirty="0"/>
              <a:t>10</a:t>
            </a:r>
            <a:r>
              <a:rPr lang="ja-JP" altLang="en-US" sz="2400" dirty="0"/>
              <a:t>時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危険度最大値をとる</a:t>
            </a:r>
            <a:r>
              <a:rPr lang="en-US" altLang="ja-JP" sz="2400" dirty="0"/>
              <a:t>6</a:t>
            </a:r>
            <a:r>
              <a:rPr lang="ja-JP" altLang="en-US" sz="2400" dirty="0"/>
              <a:t>時間前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4F8EE991-E138-1244-062B-95623EE03A87}"/>
              </a:ext>
            </a:extLst>
          </p:cNvPr>
          <p:cNvSpPr txBox="1"/>
          <p:nvPr/>
        </p:nvSpPr>
        <p:spPr>
          <a:xfrm>
            <a:off x="17138554" y="-5654818"/>
            <a:ext cx="7781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2019</a:t>
            </a:r>
            <a:r>
              <a:rPr lang="ja-JP" altLang="en-US" sz="2400" dirty="0"/>
              <a:t>年</a:t>
            </a:r>
            <a:r>
              <a:rPr lang="en-US" altLang="ja-JP" sz="2400" dirty="0"/>
              <a:t>10</a:t>
            </a:r>
            <a:r>
              <a:rPr lang="ja-JP" altLang="en-US" sz="2400" dirty="0"/>
              <a:t>月</a:t>
            </a:r>
            <a:r>
              <a:rPr lang="en-US" altLang="ja-JP" sz="2400" dirty="0"/>
              <a:t>11</a:t>
            </a:r>
            <a:r>
              <a:rPr lang="ja-JP" altLang="en-US" sz="2400" dirty="0"/>
              <a:t>日</a:t>
            </a:r>
            <a:r>
              <a:rPr lang="en-US" altLang="ja-JP" sz="2400" dirty="0"/>
              <a:t>10</a:t>
            </a:r>
            <a:r>
              <a:rPr lang="ja-JP" altLang="en-US" sz="2400" dirty="0"/>
              <a:t>時</a:t>
            </a:r>
            <a:endParaRPr lang="en-US" altLang="ja-JP" sz="2400" dirty="0"/>
          </a:p>
          <a:p>
            <a:r>
              <a:rPr lang="en-US" altLang="ja-JP" sz="2400" dirty="0"/>
              <a:t>(</a:t>
            </a:r>
            <a:r>
              <a:rPr lang="ja-JP" altLang="en-US" sz="2400" dirty="0"/>
              <a:t>危険度最大値をとる</a:t>
            </a:r>
            <a:r>
              <a:rPr lang="en-US" altLang="ja-JP" sz="2400" dirty="0"/>
              <a:t>6</a:t>
            </a:r>
            <a:r>
              <a:rPr lang="ja-JP" altLang="en-US" sz="2400" dirty="0"/>
              <a:t>時間前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94D136B7-E573-487D-9E75-15F2C1822112}"/>
              </a:ext>
            </a:extLst>
          </p:cNvPr>
          <p:cNvGrpSpPr/>
          <p:nvPr/>
        </p:nvGrpSpPr>
        <p:grpSpPr>
          <a:xfrm>
            <a:off x="-8804844" y="-6321455"/>
            <a:ext cx="17288731" cy="18462743"/>
            <a:chOff x="921026" y="-8077574"/>
            <a:chExt cx="17288731" cy="18462743"/>
          </a:xfrm>
        </p:grpSpPr>
        <p:pic>
          <p:nvPicPr>
            <p:cNvPr id="20" name="図 19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A5A46154-A8F5-3AF5-748A-FF27D46D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26" y="-7308133"/>
              <a:ext cx="7620000" cy="5886450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423633A-4574-0103-336B-2A4FB21DE499}"/>
                </a:ext>
              </a:extLst>
            </p:cNvPr>
            <p:cNvSpPr txBox="1"/>
            <p:nvPr/>
          </p:nvSpPr>
          <p:spPr>
            <a:xfrm>
              <a:off x="10096008" y="-8077574"/>
              <a:ext cx="2743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400" b="1" dirty="0"/>
                <a:t>w</a:t>
              </a:r>
              <a:r>
                <a:rPr kumimoji="1" lang="en-US" altLang="ja-JP" sz="4400" b="1" dirty="0"/>
                <a:t>060</a:t>
              </a:r>
              <a:endParaRPr kumimoji="1" lang="ja-JP" altLang="en-US" sz="4400" b="1" dirty="0"/>
            </a:p>
          </p:txBody>
        </p:sp>
        <p:pic>
          <p:nvPicPr>
            <p:cNvPr id="22" name="図 21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5C58C3AE-8787-02D4-620B-517209639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26" y="-1435130"/>
              <a:ext cx="7620000" cy="5886450"/>
            </a:xfrm>
            <a:prstGeom prst="rect">
              <a:avLst/>
            </a:prstGeom>
          </p:spPr>
        </p:pic>
        <p:pic>
          <p:nvPicPr>
            <p:cNvPr id="24" name="図 23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C3C12002-7DC6-8FD7-19E9-E526534B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26" y="4451320"/>
              <a:ext cx="7620000" cy="5886450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, グラフ, ヒストグラム&#10;&#10;自動的に生成された説明">
              <a:extLst>
                <a:ext uri="{FF2B5EF4-FFF2-40B4-BE49-F238E27FC236}">
                  <a16:creationId xmlns:a16="http://schemas.microsoft.com/office/drawing/2014/main" id="{1AFD08C9-14F6-4009-CA70-FF288A54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026" y="-7308133"/>
              <a:ext cx="7620000" cy="5886450"/>
            </a:xfrm>
            <a:prstGeom prst="rect">
              <a:avLst/>
            </a:prstGeom>
          </p:spPr>
        </p:pic>
        <p:pic>
          <p:nvPicPr>
            <p:cNvPr id="62" name="図 61" descr="グラフィカル ユーザー インターフェイス, グラフ, ヒストグラム&#10;&#10;自動的に生成された説明">
              <a:extLst>
                <a:ext uri="{FF2B5EF4-FFF2-40B4-BE49-F238E27FC236}">
                  <a16:creationId xmlns:a16="http://schemas.microsoft.com/office/drawing/2014/main" id="{40611015-010C-FEF6-1385-36CD7D54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026" y="-1404707"/>
              <a:ext cx="7620000" cy="5886450"/>
            </a:xfrm>
            <a:prstGeom prst="rect">
              <a:avLst/>
            </a:prstGeom>
          </p:spPr>
        </p:pic>
        <p:pic>
          <p:nvPicPr>
            <p:cNvPr id="64" name="図 63" descr="グラフィカル ユーザー インターフェイス, グラフ, ヒストグラム&#10;&#10;自動的に生成された説明">
              <a:extLst>
                <a:ext uri="{FF2B5EF4-FFF2-40B4-BE49-F238E27FC236}">
                  <a16:creationId xmlns:a16="http://schemas.microsoft.com/office/drawing/2014/main" id="{D90873FE-B0AF-F4E8-79AF-35A289EDA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026" y="4498719"/>
              <a:ext cx="7620000" cy="5886450"/>
            </a:xfrm>
            <a:prstGeom prst="rect">
              <a:avLst/>
            </a:prstGeom>
          </p:spPr>
        </p:pic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F8A4C688-4982-2C44-EDAD-762243165710}"/>
                </a:ext>
              </a:extLst>
            </p:cNvPr>
            <p:cNvSpPr txBox="1"/>
            <p:nvPr/>
          </p:nvSpPr>
          <p:spPr>
            <a:xfrm>
              <a:off x="3808506" y="-7992223"/>
              <a:ext cx="2743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400" b="1" dirty="0"/>
                <a:t>w048</a:t>
              </a:r>
              <a:endParaRPr kumimoji="1" lang="ja-JP" altLang="en-US" sz="4400" b="1" dirty="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D169FF6B-0532-F592-2E6C-6116557FC9D0}"/>
                </a:ext>
              </a:extLst>
            </p:cNvPr>
            <p:cNvSpPr txBox="1"/>
            <p:nvPr/>
          </p:nvSpPr>
          <p:spPr>
            <a:xfrm>
              <a:off x="10428392" y="4275171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17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4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A4D26350-A8C2-3652-7A26-4514B18B0ABD}"/>
                </a:ext>
              </a:extLst>
            </p:cNvPr>
            <p:cNvSpPr txBox="1"/>
            <p:nvPr/>
          </p:nvSpPr>
          <p:spPr>
            <a:xfrm>
              <a:off x="10096008" y="-1636890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16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5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AFDF8BD6-E8A5-1004-5569-9F59A3C139AF}"/>
                </a:ext>
              </a:extLst>
            </p:cNvPr>
            <p:cNvSpPr txBox="1"/>
            <p:nvPr/>
          </p:nvSpPr>
          <p:spPr>
            <a:xfrm>
              <a:off x="9661989" y="-7400415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15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6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0729F541-6875-041E-59F0-A8F6106BF523}"/>
                </a:ext>
              </a:extLst>
            </p:cNvPr>
            <p:cNvSpPr txBox="1"/>
            <p:nvPr/>
          </p:nvSpPr>
          <p:spPr>
            <a:xfrm>
              <a:off x="2265524" y="4216801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12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4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54E7139E-90E3-E197-F45F-2CFC4231720D}"/>
                </a:ext>
              </a:extLst>
            </p:cNvPr>
            <p:cNvSpPr txBox="1"/>
            <p:nvPr/>
          </p:nvSpPr>
          <p:spPr>
            <a:xfrm>
              <a:off x="2265524" y="-1669649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5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F7BDB95-CC8F-9442-3C9D-4216F1D00483}"/>
                </a:ext>
              </a:extLst>
            </p:cNvPr>
            <p:cNvSpPr txBox="1"/>
            <p:nvPr/>
          </p:nvSpPr>
          <p:spPr>
            <a:xfrm>
              <a:off x="2265525" y="-7377858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6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4099A183-1C44-FECB-AFA2-5878617CB3CA}"/>
              </a:ext>
            </a:extLst>
          </p:cNvPr>
          <p:cNvGrpSpPr/>
          <p:nvPr/>
        </p:nvGrpSpPr>
        <p:grpSpPr>
          <a:xfrm>
            <a:off x="8865390" y="2461107"/>
            <a:ext cx="17141361" cy="18643295"/>
            <a:chOff x="921026" y="12914033"/>
            <a:chExt cx="17141361" cy="18643295"/>
          </a:xfrm>
        </p:grpSpPr>
        <p:pic>
          <p:nvPicPr>
            <p:cNvPr id="28" name="図 27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245B39F0-7227-766D-90F1-FB98A08A5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26" y="13911425"/>
              <a:ext cx="7620000" cy="5886450"/>
            </a:xfrm>
            <a:prstGeom prst="rect">
              <a:avLst/>
            </a:prstGeom>
          </p:spPr>
        </p:pic>
        <p:pic>
          <p:nvPicPr>
            <p:cNvPr id="32" name="図 31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E95FE34C-7D8A-4B32-BACD-3737E2B96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26" y="19784428"/>
              <a:ext cx="7620000" cy="5886450"/>
            </a:xfrm>
            <a:prstGeom prst="rect">
              <a:avLst/>
            </a:prstGeom>
          </p:spPr>
        </p:pic>
        <p:pic>
          <p:nvPicPr>
            <p:cNvPr id="36" name="図 35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0636316F-513E-9566-BDF1-8384F3EF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26" y="25670878"/>
              <a:ext cx="7620000" cy="5886450"/>
            </a:xfrm>
            <a:prstGeom prst="rect">
              <a:avLst/>
            </a:prstGeom>
          </p:spPr>
        </p:pic>
        <p:pic>
          <p:nvPicPr>
            <p:cNvPr id="66" name="図 65" descr="グラフィカル ユーザー インターフェイス, グラフ, ヒストグラム&#10;&#10;自動的に生成された説明">
              <a:extLst>
                <a:ext uri="{FF2B5EF4-FFF2-40B4-BE49-F238E27FC236}">
                  <a16:creationId xmlns:a16="http://schemas.microsoft.com/office/drawing/2014/main" id="{8E946867-9147-29E4-7A15-39B97FAD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026" y="13864026"/>
              <a:ext cx="7620000" cy="5886450"/>
            </a:xfrm>
            <a:prstGeom prst="rect">
              <a:avLst/>
            </a:prstGeom>
          </p:spPr>
        </p:pic>
        <p:pic>
          <p:nvPicPr>
            <p:cNvPr id="68" name="図 67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B7912081-4EDC-95FB-2EB4-E5671AB00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026" y="19737029"/>
              <a:ext cx="7620000" cy="5886450"/>
            </a:xfrm>
            <a:prstGeom prst="rect">
              <a:avLst/>
            </a:prstGeom>
          </p:spPr>
        </p:pic>
        <p:pic>
          <p:nvPicPr>
            <p:cNvPr id="70" name="図 69" descr="グラフィカル ユーザー インターフェイス, グラフ, ヒストグラム&#10;&#10;自動的に生成された説明">
              <a:extLst>
                <a:ext uri="{FF2B5EF4-FFF2-40B4-BE49-F238E27FC236}">
                  <a16:creationId xmlns:a16="http://schemas.microsoft.com/office/drawing/2014/main" id="{2A25FBE4-0A1A-6697-22D9-F134BA24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026" y="25623479"/>
              <a:ext cx="7620000" cy="5886450"/>
            </a:xfrm>
            <a:prstGeom prst="rect">
              <a:avLst/>
            </a:prstGeom>
          </p:spPr>
        </p:pic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9E7C4EE2-D0ED-B92B-1E0E-744DE2E23544}"/>
                </a:ext>
              </a:extLst>
            </p:cNvPr>
            <p:cNvSpPr txBox="1"/>
            <p:nvPr/>
          </p:nvSpPr>
          <p:spPr>
            <a:xfrm>
              <a:off x="10046889" y="13718300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18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3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86268437-94E2-FE81-5EC8-7930C7982EC3}"/>
                </a:ext>
              </a:extLst>
            </p:cNvPr>
            <p:cNvSpPr txBox="1"/>
            <p:nvPr/>
          </p:nvSpPr>
          <p:spPr>
            <a:xfrm>
              <a:off x="2661022" y="25494729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15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55086AAC-4968-F454-31DA-95F42CCCF121}"/>
                </a:ext>
              </a:extLst>
            </p:cNvPr>
            <p:cNvSpPr txBox="1"/>
            <p:nvPr/>
          </p:nvSpPr>
          <p:spPr>
            <a:xfrm>
              <a:off x="2661023" y="19655678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14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2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D82EF037-F6B9-11A3-CF52-4F6E12879DE1}"/>
                </a:ext>
              </a:extLst>
            </p:cNvPr>
            <p:cNvSpPr txBox="1"/>
            <p:nvPr/>
          </p:nvSpPr>
          <p:spPr>
            <a:xfrm>
              <a:off x="3039035" y="13782675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13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3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3FC5E3DA-2AF3-CC26-D012-25F0E9F52FAC}"/>
                </a:ext>
              </a:extLst>
            </p:cNvPr>
            <p:cNvSpPr txBox="1"/>
            <p:nvPr/>
          </p:nvSpPr>
          <p:spPr>
            <a:xfrm>
              <a:off x="9972264" y="19591303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19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2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FBEC0EF3-AE57-55EB-67A3-67B099E9DAD4}"/>
                </a:ext>
              </a:extLst>
            </p:cNvPr>
            <p:cNvSpPr txBox="1"/>
            <p:nvPr/>
          </p:nvSpPr>
          <p:spPr>
            <a:xfrm>
              <a:off x="10281022" y="25518428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20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時間前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183B6E08-A279-04E1-7F5D-94043D8EF91F}"/>
                </a:ext>
              </a:extLst>
            </p:cNvPr>
            <p:cNvSpPr txBox="1"/>
            <p:nvPr/>
          </p:nvSpPr>
          <p:spPr>
            <a:xfrm>
              <a:off x="10440913" y="12914033"/>
              <a:ext cx="2743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400" b="1" dirty="0"/>
                <a:t>w</a:t>
              </a:r>
              <a:r>
                <a:rPr kumimoji="1" lang="en-US" altLang="ja-JP" sz="4400" b="1" dirty="0"/>
                <a:t>060</a:t>
              </a:r>
              <a:endParaRPr kumimoji="1" lang="ja-JP" altLang="en-US" sz="4400" b="1" dirty="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28F16400-3A4A-29CC-ABCA-160808B20A75}"/>
                </a:ext>
              </a:extLst>
            </p:cNvPr>
            <p:cNvSpPr txBox="1"/>
            <p:nvPr/>
          </p:nvSpPr>
          <p:spPr>
            <a:xfrm>
              <a:off x="4153411" y="12999384"/>
              <a:ext cx="2743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400" b="1" dirty="0"/>
                <a:t>w048</a:t>
              </a:r>
              <a:endParaRPr kumimoji="1" lang="ja-JP" altLang="en-US" sz="4400" b="1" dirty="0"/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2CCE9D9E-5B53-76D7-E95E-A1A7FA46639A}"/>
              </a:ext>
            </a:extLst>
          </p:cNvPr>
          <p:cNvGrpSpPr/>
          <p:nvPr/>
        </p:nvGrpSpPr>
        <p:grpSpPr>
          <a:xfrm>
            <a:off x="28803215" y="-12473977"/>
            <a:ext cx="17050999" cy="18505267"/>
            <a:chOff x="30708600" y="-13015584"/>
            <a:chExt cx="17050999" cy="18505267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6C990D52-0C74-D84E-2750-A3D0BA13D98C}"/>
                </a:ext>
              </a:extLst>
            </p:cNvPr>
            <p:cNvGrpSpPr/>
            <p:nvPr/>
          </p:nvGrpSpPr>
          <p:grpSpPr>
            <a:xfrm>
              <a:off x="30708600" y="-13015584"/>
              <a:ext cx="15240000" cy="18505267"/>
              <a:chOff x="30708600" y="-13015584"/>
              <a:chExt cx="15240000" cy="18505267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3D8CEB4-39BA-D4CA-0763-ABA2DA985810}"/>
                  </a:ext>
                </a:extLst>
              </p:cNvPr>
              <p:cNvSpPr txBox="1"/>
              <p:nvPr/>
            </p:nvSpPr>
            <p:spPr>
              <a:xfrm>
                <a:off x="33642967" y="-13015584"/>
                <a:ext cx="2743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4400" b="1" dirty="0"/>
                  <a:t>w048</a:t>
                </a:r>
                <a:endParaRPr kumimoji="1" lang="ja-JP" altLang="en-US" sz="4400" b="1" dirty="0"/>
              </a:p>
            </p:txBody>
          </p:sp>
          <p:pic>
            <p:nvPicPr>
              <p:cNvPr id="92" name="図 91" descr="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53005C67-2A32-776A-CE7B-116B99641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8600" y="-12207905"/>
                <a:ext cx="7620000" cy="5886450"/>
              </a:xfrm>
              <a:prstGeom prst="rect">
                <a:avLst/>
              </a:prstGeom>
            </p:spPr>
          </p:pic>
          <p:pic>
            <p:nvPicPr>
              <p:cNvPr id="94" name="図 93" descr="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0B1B0A13-7DBC-D0B0-A358-5E55052E2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8600" y="-6321455"/>
                <a:ext cx="7620000" cy="5886450"/>
              </a:xfrm>
              <a:prstGeom prst="rect">
                <a:avLst/>
              </a:prstGeom>
            </p:spPr>
          </p:pic>
          <p:pic>
            <p:nvPicPr>
              <p:cNvPr id="96" name="図 95" descr="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6FCE5208-AFD4-7020-606F-7A0EF5080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8600" y="-396767"/>
                <a:ext cx="7620000" cy="5886450"/>
              </a:xfrm>
              <a:prstGeom prst="rect">
                <a:avLst/>
              </a:prstGeom>
            </p:spPr>
          </p:pic>
          <p:pic>
            <p:nvPicPr>
              <p:cNvPr id="98" name="図 97" descr="グラフィカル ユーザー インターフェイス, グラフ&#10;&#10;自動的に生成された説明">
                <a:extLst>
                  <a:ext uri="{FF2B5EF4-FFF2-40B4-BE49-F238E27FC236}">
                    <a16:creationId xmlns:a16="http://schemas.microsoft.com/office/drawing/2014/main" id="{F56F2470-FF3B-A24A-736E-1BFA7A7D1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600" y="-12207905"/>
                <a:ext cx="7620000" cy="5886450"/>
              </a:xfrm>
              <a:prstGeom prst="rect">
                <a:avLst/>
              </a:prstGeom>
            </p:spPr>
          </p:pic>
          <p:pic>
            <p:nvPicPr>
              <p:cNvPr id="100" name="図 99" descr="グラフィカル ユーザー インターフェイス, 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9DF37D45-83F1-3F57-DEFD-360FD7DCB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600" y="-6302336"/>
                <a:ext cx="7620000" cy="5886450"/>
              </a:xfrm>
              <a:prstGeom prst="rect">
                <a:avLst/>
              </a:prstGeom>
            </p:spPr>
          </p:pic>
          <p:pic>
            <p:nvPicPr>
              <p:cNvPr id="102" name="図 101" descr="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6BB2F52B-E6B5-CA79-4D13-4DD91E7CC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600" y="-415886"/>
                <a:ext cx="7620000" cy="5886450"/>
              </a:xfrm>
              <a:prstGeom prst="rect">
                <a:avLst/>
              </a:prstGeom>
            </p:spPr>
          </p:pic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3A5804B3-7624-6EF5-E9EA-3B9A2BB1C6EA}"/>
                  </a:ext>
                </a:extLst>
              </p:cNvPr>
              <p:cNvSpPr txBox="1"/>
              <p:nvPr/>
            </p:nvSpPr>
            <p:spPr>
              <a:xfrm>
                <a:off x="41224867" y="-12977346"/>
                <a:ext cx="2743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4400" b="1" dirty="0"/>
                  <a:t>w060</a:t>
                </a:r>
                <a:endParaRPr kumimoji="1" lang="ja-JP" altLang="en-US" sz="4400" b="1" dirty="0"/>
              </a:p>
            </p:txBody>
          </p:sp>
        </p:grp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9B6458F7-F513-0C9C-AA29-9FEE29FF0AF3}"/>
                </a:ext>
              </a:extLst>
            </p:cNvPr>
            <p:cNvSpPr txBox="1"/>
            <p:nvPr/>
          </p:nvSpPr>
          <p:spPr>
            <a:xfrm>
              <a:off x="32683354" y="-12307699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16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危険度最大値をとる時刻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5B70A79E-66BC-1CB4-EA5C-E4E4586752B6}"/>
                </a:ext>
              </a:extLst>
            </p:cNvPr>
            <p:cNvSpPr txBox="1"/>
            <p:nvPr/>
          </p:nvSpPr>
          <p:spPr>
            <a:xfrm>
              <a:off x="32495484" y="-6492761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17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時間後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D40667BD-7EE7-C4C7-A011-5EC6C58B7EE5}"/>
                </a:ext>
              </a:extLst>
            </p:cNvPr>
            <p:cNvSpPr txBox="1"/>
            <p:nvPr/>
          </p:nvSpPr>
          <p:spPr>
            <a:xfrm>
              <a:off x="32800284" y="-606311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18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2</a:t>
              </a:r>
              <a:r>
                <a:rPr lang="ja-JP" altLang="en-US" sz="2400" dirty="0"/>
                <a:t>時間後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0061D79C-7769-0F02-0BA1-42A8E8BC341A}"/>
                </a:ext>
              </a:extLst>
            </p:cNvPr>
            <p:cNvSpPr txBox="1"/>
            <p:nvPr/>
          </p:nvSpPr>
          <p:spPr>
            <a:xfrm>
              <a:off x="39516044" y="-587192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23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2</a:t>
              </a:r>
              <a:r>
                <a:rPr lang="ja-JP" altLang="en-US" sz="2400" dirty="0"/>
                <a:t>時間後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56D3E0B7-00AC-9077-412F-A60C1182ADA5}"/>
                </a:ext>
              </a:extLst>
            </p:cNvPr>
            <p:cNvSpPr txBox="1"/>
            <p:nvPr/>
          </p:nvSpPr>
          <p:spPr>
            <a:xfrm>
              <a:off x="39516044" y="-6546529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22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時間後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4AB8A19B-3104-D7EF-232D-B1D6ECEC5F70}"/>
                </a:ext>
              </a:extLst>
            </p:cNvPr>
            <p:cNvSpPr txBox="1"/>
            <p:nvPr/>
          </p:nvSpPr>
          <p:spPr>
            <a:xfrm>
              <a:off x="39978234" y="-12393352"/>
              <a:ext cx="778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2019</a:t>
              </a:r>
              <a:r>
                <a:rPr lang="ja-JP" altLang="en-US" sz="2400" dirty="0"/>
                <a:t>年</a:t>
              </a:r>
              <a:r>
                <a:rPr lang="en-US" altLang="ja-JP" sz="2400" dirty="0"/>
                <a:t>10</a:t>
              </a:r>
              <a:r>
                <a:rPr lang="ja-JP" altLang="en-US" sz="2400" dirty="0"/>
                <a:t>月</a:t>
              </a:r>
              <a:r>
                <a:rPr lang="en-US" altLang="ja-JP" sz="2400" dirty="0"/>
                <a:t>11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21</a:t>
              </a:r>
              <a:r>
                <a:rPr lang="ja-JP" altLang="en-US" sz="2400" dirty="0"/>
                <a:t>時</a:t>
              </a:r>
              <a:endParaRPr lang="en-US" altLang="ja-JP" sz="2400" dirty="0"/>
            </a:p>
            <a:p>
              <a:r>
                <a:rPr lang="en-US" altLang="ja-JP" sz="2400" dirty="0"/>
                <a:t>(</a:t>
              </a:r>
              <a:r>
                <a:rPr lang="ja-JP" altLang="en-US" sz="2400" dirty="0"/>
                <a:t>危険度最大値をとる時刻</a:t>
              </a:r>
              <a:r>
                <a:rPr lang="en-US" altLang="ja-JP" sz="2400" dirty="0"/>
                <a:t>)</a:t>
              </a:r>
              <a:endParaRPr kumimoji="1"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525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7050</TotalTime>
  <Words>663</Words>
  <Application>Microsoft Office PowerPoint</Application>
  <PresentationFormat>ワイド画面</PresentationFormat>
  <Paragraphs>95</Paragraphs>
  <Slides>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大輔 軍司</dc:creator>
  <cp:lastModifiedBy>大輔 軍司</cp:lastModifiedBy>
  <cp:revision>1</cp:revision>
  <dcterms:created xsi:type="dcterms:W3CDTF">2025-01-12T07:53:17Z</dcterms:created>
  <dcterms:modified xsi:type="dcterms:W3CDTF">2025-01-17T05:23:28Z</dcterms:modified>
</cp:coreProperties>
</file>